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86" r:id="rId4"/>
  </p:sldIdLst>
  <p:sldSz cx="43891200" cy="43891200"/>
  <p:notesSz cx="6858000" cy="91440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1775" indent="-521017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" lastIdx="2" clrIdx="0"/>
  <p:cmAuthor id="1" name="PosterPresentations.com - 510.649.3001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3E9E5"/>
    <a:srgbClr val="EAEAEA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9" autoAdjust="0"/>
    <p:restoredTop sz="94706" autoAdjust="0"/>
  </p:normalViewPr>
  <p:slideViewPr>
    <p:cSldViewPr snapToGrid="0" snapToObjects="1">
      <p:cViewPr>
        <p:scale>
          <a:sx n="11" d="100"/>
          <a:sy n="11" d="100"/>
        </p:scale>
        <p:origin x="-1860" y="-42"/>
      </p:cViewPr>
      <p:guideLst>
        <p:guide orient="horz" pos="4424"/>
        <p:guide orient="horz" pos="384"/>
        <p:guide orient="horz" pos="2688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89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89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E8B40D-160D-449A-A466-6239B86D2C1E}" type="datetimeFigureOut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89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889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83494E-D650-4159-96BE-31E6D78B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890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89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7C144D-E288-4B8D-B08C-3772B76F6B43}" type="datetimeFigureOut">
              <a:rPr lang="en-US"/>
              <a:pPr>
                <a:defRPr/>
              </a:pPr>
              <a:t>3/25/2014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890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889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E15D8E-7741-4932-B8A4-0891F1471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87850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3925" algn="l" defTabSz="4387850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7850" algn="l" defTabSz="4387850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1775" algn="l" defTabSz="4387850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288" algn="l" defTabSz="4387850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387850" fontAlgn="base">
              <a:spcBef>
                <a:spcPct val="0"/>
              </a:spcBef>
              <a:spcAft>
                <a:spcPct val="0"/>
              </a:spcAft>
            </a:pPr>
            <a:fld id="{C2AC8B06-D882-41C4-B72F-C657166C9B91}" type="slidenum">
              <a:rPr lang="en-US"/>
              <a:pPr defTabSz="438785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3" y="609603"/>
            <a:ext cx="32009976" cy="19304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sz="1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4189" y="7834424"/>
            <a:ext cx="2073006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22342" y="7020986"/>
            <a:ext cx="20713697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14400" y="15240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38557200" y="16256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22339" y="18950018"/>
            <a:ext cx="20718758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22258339" y="7020986"/>
            <a:ext cx="207134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2258339" y="7834424"/>
            <a:ext cx="2071342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2258339" y="18973168"/>
            <a:ext cx="20707738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22250400" y="19786603"/>
            <a:ext cx="20715677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22274396" y="34239202"/>
            <a:ext cx="20697372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22258339" y="35073145"/>
            <a:ext cx="2070773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904189" y="19821103"/>
            <a:ext cx="207318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21164550" y="26098500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15991672" y="30975301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21164550" y="21724323"/>
            <a:ext cx="20806729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932593" y="424688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6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932593" y="254000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8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4186" y="7777274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22338" y="7020986"/>
            <a:ext cx="1357312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14400" y="15240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38557200" y="16256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922338" y="23704107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42080" y="22990632"/>
            <a:ext cx="1357312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5154276" y="28176914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5154276" y="27431210"/>
            <a:ext cx="1357153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5162215" y="7787858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5154278" y="7020986"/>
            <a:ext cx="135794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29395742" y="7020986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9395742" y="7777274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9395742" y="22947822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29390711" y="2370410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29395742" y="34239202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29395743" y="3499549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5932593" y="609603"/>
            <a:ext cx="32009976" cy="19304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sz="9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932593" y="424688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6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932593" y="254000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8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13906500" y="26536650"/>
            <a:ext cx="135677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7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8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9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0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12973050" y="31267645"/>
            <a:ext cx="11772900" cy="96056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13913139" y="22791123"/>
            <a:ext cx="135553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4189" y="7834424"/>
            <a:ext cx="1005681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22342" y="7020986"/>
            <a:ext cx="10048875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14400" y="15240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38557200" y="16256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902598" y="19720644"/>
            <a:ext cx="1005840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22339" y="18950018"/>
            <a:ext cx="10050462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1587163" y="7823840"/>
            <a:ext cx="2072004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1587164" y="7020986"/>
            <a:ext cx="2072005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11587164" y="28913097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1587162" y="28099662"/>
            <a:ext cx="2072005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2924750" y="7020986"/>
            <a:ext cx="10047018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2924750" y="7834424"/>
            <a:ext cx="1004701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2919059" y="19030318"/>
            <a:ext cx="10047018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2983489" y="19843753"/>
            <a:ext cx="997409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2924750" y="34226502"/>
            <a:ext cx="10047018" cy="14157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2905536" y="35649083"/>
            <a:ext cx="10052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5932593" y="609603"/>
            <a:ext cx="32009976" cy="19304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sz="9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5932593" y="424688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6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5932593" y="2540003"/>
            <a:ext cx="31998968" cy="170688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8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6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7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8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19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0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1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2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23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24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25"/>
          </p:nvPr>
        </p:nvSpPr>
        <p:spPr>
          <a:xfrm>
            <a:off x="-21058821" y="27813000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Text Placeholder 5"/>
          <p:cNvSpPr>
            <a:spLocks noGrp="1"/>
          </p:cNvSpPr>
          <p:nvPr>
            <p:ph type="body" sz="quarter" idx="136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137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38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39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40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41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42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43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44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45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46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47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8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9"/>
          </p:nvPr>
        </p:nvSpPr>
        <p:spPr>
          <a:xfrm>
            <a:off x="-21058821" y="22467273"/>
            <a:ext cx="20701000" cy="80021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Text Placeholder 3"/>
          <p:cNvSpPr>
            <a:spLocks noGrp="1"/>
          </p:cNvSpPr>
          <p:nvPr>
            <p:ph type="body" sz="quarter" idx="152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Text Placeholder 3"/>
          <p:cNvSpPr>
            <a:spLocks noGrp="1"/>
          </p:cNvSpPr>
          <p:nvPr>
            <p:ph type="body" sz="quarter" idx="153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Text Placeholder 3"/>
          <p:cNvSpPr>
            <a:spLocks noGrp="1"/>
          </p:cNvSpPr>
          <p:nvPr>
            <p:ph type="body" sz="quarter" idx="154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Text Placeholder 3"/>
          <p:cNvSpPr>
            <a:spLocks noGrp="1"/>
          </p:cNvSpPr>
          <p:nvPr>
            <p:ph type="body" sz="quarter" idx="155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8" name="Text Placeholder 3"/>
          <p:cNvSpPr>
            <a:spLocks noGrp="1"/>
          </p:cNvSpPr>
          <p:nvPr>
            <p:ph type="body" sz="quarter" idx="156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Text Placeholder 3"/>
          <p:cNvSpPr>
            <a:spLocks noGrp="1"/>
          </p:cNvSpPr>
          <p:nvPr>
            <p:ph type="body" sz="quarter" idx="157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1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60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Text Placeholder 3"/>
          <p:cNvSpPr>
            <a:spLocks noGrp="1"/>
          </p:cNvSpPr>
          <p:nvPr>
            <p:ph type="body" sz="quarter" idx="161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62"/>
          </p:nvPr>
        </p:nvSpPr>
        <p:spPr>
          <a:xfrm>
            <a:off x="-15765463" y="26289000"/>
            <a:ext cx="1005046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63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64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65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8" name="Text Placeholder 5"/>
          <p:cNvSpPr>
            <a:spLocks noGrp="1"/>
          </p:cNvSpPr>
          <p:nvPr>
            <p:ph type="body" sz="quarter" idx="166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Text Placeholder 5"/>
          <p:cNvSpPr>
            <a:spLocks noGrp="1"/>
          </p:cNvSpPr>
          <p:nvPr>
            <p:ph type="body" sz="quarter" idx="167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0" name="Text Placeholder 5"/>
          <p:cNvSpPr>
            <a:spLocks noGrp="1"/>
          </p:cNvSpPr>
          <p:nvPr>
            <p:ph type="body" sz="quarter" idx="168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1" name="Text Placeholder 5"/>
          <p:cNvSpPr>
            <a:spLocks noGrp="1"/>
          </p:cNvSpPr>
          <p:nvPr>
            <p:ph type="body" sz="quarter" idx="169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Text Placeholder 5"/>
          <p:cNvSpPr>
            <a:spLocks noGrp="1"/>
          </p:cNvSpPr>
          <p:nvPr>
            <p:ph type="body" sz="quarter" idx="170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Text Placeholder 5"/>
          <p:cNvSpPr>
            <a:spLocks noGrp="1"/>
          </p:cNvSpPr>
          <p:nvPr>
            <p:ph type="body" sz="quarter" idx="171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4" name="Text Placeholder 5"/>
          <p:cNvSpPr>
            <a:spLocks noGrp="1"/>
          </p:cNvSpPr>
          <p:nvPr>
            <p:ph type="body" sz="quarter" idx="172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5" name="Text Placeholder 5"/>
          <p:cNvSpPr>
            <a:spLocks noGrp="1"/>
          </p:cNvSpPr>
          <p:nvPr>
            <p:ph type="body" sz="quarter" idx="173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6" name="Text Placeholder 5"/>
          <p:cNvSpPr>
            <a:spLocks noGrp="1"/>
          </p:cNvSpPr>
          <p:nvPr>
            <p:ph type="body" sz="quarter" idx="174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7" name="Text Placeholder 5"/>
          <p:cNvSpPr>
            <a:spLocks noGrp="1"/>
          </p:cNvSpPr>
          <p:nvPr>
            <p:ph type="body" sz="quarter" idx="175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8" name="Text Placeholder 5"/>
          <p:cNvSpPr>
            <a:spLocks noGrp="1"/>
          </p:cNvSpPr>
          <p:nvPr>
            <p:ph type="body" sz="quarter" idx="176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9" name="Text Placeholder 5"/>
          <p:cNvSpPr>
            <a:spLocks noGrp="1"/>
          </p:cNvSpPr>
          <p:nvPr>
            <p:ph type="body" sz="quarter" idx="177"/>
          </p:nvPr>
        </p:nvSpPr>
        <p:spPr>
          <a:xfrm>
            <a:off x="-15765463" y="21019473"/>
            <a:ext cx="1005046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0" name="Picture Placeholder 13"/>
          <p:cNvSpPr>
            <a:spLocks noGrp="1"/>
          </p:cNvSpPr>
          <p:nvPr>
            <p:ph type="pic" sz="quarter" idx="115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1" name="Picture Placeholder 13"/>
          <p:cNvSpPr>
            <a:spLocks noGrp="1"/>
          </p:cNvSpPr>
          <p:nvPr>
            <p:ph type="pic" sz="quarter" idx="126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2" name="Picture Placeholder 13"/>
          <p:cNvSpPr>
            <a:spLocks noGrp="1"/>
          </p:cNvSpPr>
          <p:nvPr>
            <p:ph type="pic" sz="quarter" idx="127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3" name="Picture Placeholder 13"/>
          <p:cNvSpPr>
            <a:spLocks noGrp="1"/>
          </p:cNvSpPr>
          <p:nvPr>
            <p:ph type="pic" sz="quarter" idx="128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4" name="Picture Placeholder 13"/>
          <p:cNvSpPr>
            <a:spLocks noGrp="1"/>
          </p:cNvSpPr>
          <p:nvPr>
            <p:ph type="pic" sz="quarter" idx="129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5" name="Picture Placeholder 13"/>
          <p:cNvSpPr>
            <a:spLocks noGrp="1"/>
          </p:cNvSpPr>
          <p:nvPr>
            <p:ph type="pic" sz="quarter" idx="130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6" name="Picture Placeholder 13"/>
          <p:cNvSpPr>
            <a:spLocks noGrp="1"/>
          </p:cNvSpPr>
          <p:nvPr>
            <p:ph type="pic" sz="quarter" idx="131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7" name="Picture Placeholder 13"/>
          <p:cNvSpPr>
            <a:spLocks noGrp="1"/>
          </p:cNvSpPr>
          <p:nvPr>
            <p:ph type="pic" sz="quarter" idx="132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8" name="Picture Placeholder 13"/>
          <p:cNvSpPr>
            <a:spLocks noGrp="1"/>
          </p:cNvSpPr>
          <p:nvPr>
            <p:ph type="pic" sz="quarter" idx="133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9" name="Picture Placeholder 13"/>
          <p:cNvSpPr>
            <a:spLocks noGrp="1"/>
          </p:cNvSpPr>
          <p:nvPr>
            <p:ph type="pic" sz="quarter" idx="134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60" name="Picture Placeholder 13"/>
          <p:cNvSpPr>
            <a:spLocks noGrp="1"/>
          </p:cNvSpPr>
          <p:nvPr>
            <p:ph type="pic" sz="quarter" idx="135"/>
          </p:nvPr>
        </p:nvSpPr>
        <p:spPr>
          <a:xfrm>
            <a:off x="-15326353" y="32804100"/>
            <a:ext cx="8707106" cy="71042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1400" y="0"/>
            <a:ext cx="20872450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/>
            <a:r>
              <a:rPr lang="en-US" sz="54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44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endParaRPr lang="en-US" sz="5400" b="1">
              <a:solidFill>
                <a:srgbClr val="FFFF00"/>
              </a:solidFill>
              <a:latin typeface="Trebuchet MS" pitchFamily="34" charset="0"/>
            </a:endParaRPr>
          </a:p>
          <a:p>
            <a:endParaRPr lang="en-US" sz="54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/>
            <a:endParaRPr lang="en-US" sz="44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>
                <a:solidFill>
                  <a:srgbClr val="FFFFFF"/>
                </a:solidFill>
                <a:latin typeface="Trebuchet MS" pitchFamily="34" charset="0"/>
              </a:rPr>
            </a:br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endParaRPr lang="en-US" sz="44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This template has four different column layouts. </a:t>
            </a:r>
          </a:p>
          <a:p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your mouse on the background and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click on “Layout” to see the layout options.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The columns in the provided layouts are fixed and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cannot be moved but advanced users can modify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any layout by going to VIEW and then SLIDE MASTER.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32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3200">
              <a:solidFill>
                <a:srgbClr val="FFFFFF"/>
              </a:solidFill>
              <a:latin typeface="Trebuchet MS" pitchFamily="34" charset="0"/>
            </a:endParaRPr>
          </a:p>
          <a:p>
            <a:pPr algn="ctr"/>
            <a:endParaRPr lang="en-US" sz="3200" b="1">
              <a:solidFill>
                <a:schemeClr val="bg1"/>
              </a:solidFill>
              <a:latin typeface="Trebuchet MS" pitchFamily="34" charset="0"/>
            </a:endParaRPr>
          </a:p>
          <a:p>
            <a:endParaRPr lang="en-US" sz="32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1186775" y="-25400"/>
            <a:ext cx="20834350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This PowerPoint 2007 template produces a 48”x48” professional  poster. It will save you valuable time placing titles, subtitles, text, and graphics.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Use it to create your presentation. Then send it to </a:t>
            </a:r>
            <a:r>
              <a:rPr lang="en-US" sz="4400" b="1" dirty="0">
                <a:latin typeface="Trebuchet MS" pitchFamily="34" charset="0"/>
              </a:rPr>
              <a:t>PosterPresentations.com</a:t>
            </a:r>
            <a:r>
              <a:rPr lang="en-US" sz="4400" dirty="0">
                <a:latin typeface="Trebuchet MS" pitchFamily="34" charset="0"/>
              </a:rPr>
              <a:t> for premium quality, same day affordable printing.</a:t>
            </a:r>
            <a:br>
              <a:rPr lang="en-US" sz="4400" dirty="0">
                <a:latin typeface="Trebuchet MS" pitchFamily="34" charset="0"/>
              </a:rPr>
            </a:b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We provide a series of </a:t>
            </a:r>
            <a:r>
              <a:rPr lang="en-US" sz="4400" b="1" dirty="0">
                <a:latin typeface="Trebuchet MS" pitchFamily="34" charset="0"/>
              </a:rPr>
              <a:t>online tutorials</a:t>
            </a:r>
            <a:r>
              <a:rPr lang="en-US" sz="44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View our online tutorials at:</a:t>
            </a:r>
            <a:br>
              <a:rPr lang="en-US" sz="4400" dirty="0">
                <a:latin typeface="Trebuchet MS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4400" dirty="0">
                <a:latin typeface="Trebuchet MS" pitchFamily="34" charset="0"/>
              </a:rPr>
              <a:t/>
            </a:r>
            <a:br>
              <a:rPr lang="en-US" sz="4400" dirty="0">
                <a:latin typeface="Trebuchet MS" pitchFamily="34" charset="0"/>
              </a:rPr>
            </a:br>
            <a:r>
              <a:rPr lang="en-US" sz="4400" dirty="0">
                <a:latin typeface="Trebuchet MS" pitchFamily="34" charset="0"/>
              </a:rPr>
              <a:t>(copy and paste the link into your web browser).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For assistance and to order your printed poster</a:t>
            </a:r>
            <a:r>
              <a:rPr lang="en-US" sz="44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at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preformatted section header placeholder to the poster area to add another section header. Use section headers to separate topics or concepts within your presentation.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0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0" y="42976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DESIGN ©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</a:endParaRPr>
          </a:p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</a:rPr>
              <a:t>www.PosterPresentations.com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22338" y="7010400"/>
            <a:ext cx="20718462" cy="35661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7010400"/>
            <a:ext cx="20721638" cy="35661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21186775" y="26060400"/>
            <a:ext cx="20834350" cy="1036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anchor="ctr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13613" y="19353213"/>
            <a:ext cx="47418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9763" y="15308263"/>
            <a:ext cx="922337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44564300" y="40384413"/>
            <a:ext cx="9159875" cy="2924175"/>
          </a:xfrm>
          <a:prstGeom prst="rect">
            <a:avLst/>
          </a:prstGeom>
          <a:noFill/>
        </p:spPr>
        <p:txBody>
          <a:bodyPr lIns="91436" tIns="45717" rIns="91436" bIns="45717">
            <a:spAutoFit/>
          </a:bodyPr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+mn-lt"/>
              </a:rPr>
              <a:t>© 2011 PosterPresentations.com</a:t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2117 Fourth Street , Unit C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Berkeley CA 94710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b="1" dirty="0">
                <a:solidFill>
                  <a:srgbClr val="FFFF00"/>
                </a:solidFill>
                <a:latin typeface="+mn-lt"/>
              </a:rPr>
              <a:t>posterpresenter@gmail.com</a:t>
            </a:r>
            <a:endParaRPr lang="en-US" sz="4800" b="1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1037" name="Group 39"/>
          <p:cNvGrpSpPr>
            <a:grpSpLocks/>
          </p:cNvGrpSpPr>
          <p:nvPr/>
        </p:nvGrpSpPr>
        <p:grpSpPr bwMode="auto">
          <a:xfrm>
            <a:off x="-20473988" y="41133713"/>
            <a:ext cx="19502438" cy="2297112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8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42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416" y="28243999"/>
              <a:ext cx="8671370" cy="7454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480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1400" y="39809738"/>
            <a:ext cx="20872450" cy="476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21186775" y="13787438"/>
            <a:ext cx="20815300" cy="476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35688" y="5999163"/>
            <a:ext cx="20858162" cy="158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7010400"/>
            <a:ext cx="13585825" cy="3566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0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0" y="42976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DESIGN ©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</a:endParaRPr>
          </a:p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</a:rPr>
              <a:t>www.PosterPresentations.com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151100" y="7010400"/>
            <a:ext cx="13584238" cy="3566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386213" y="7010400"/>
            <a:ext cx="13585825" cy="3566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221400" y="0"/>
            <a:ext cx="13590588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/>
            <a:r>
              <a:rPr lang="en-US" sz="48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000" b="1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40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8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/>
            <a:endParaRPr lang="en-US" sz="40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000">
                <a:solidFill>
                  <a:srgbClr val="FFFFFF"/>
                </a:solidFill>
                <a:latin typeface="Trebuchet MS" pitchFamily="34" charset="0"/>
              </a:rPr>
            </a:br>
            <a:endParaRPr lang="en-US" sz="40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40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40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endParaRPr lang="en-US" sz="40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This template has four different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column layouts.  </a:t>
            </a:r>
            <a:r>
              <a:rPr lang="en-US" sz="40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 your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mouse on the background and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click on “Layout” to see the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layout options.  The columns in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the provided layouts are fixed and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cannot be moved but advanced users can modify 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any layout by going to VIEW and then SLIDE MASTER.</a:t>
            </a:r>
          </a:p>
          <a:p>
            <a:endParaRPr lang="en-US" sz="40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r>
              <a:rPr lang="en-US" sz="40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r>
              <a:rPr lang="en-US" sz="40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40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r>
              <a:rPr lang="en-US" sz="40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40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endParaRPr lang="en-US" sz="40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r>
              <a:rPr lang="en-US" sz="40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endParaRPr lang="en-US" sz="40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40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28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2800">
              <a:solidFill>
                <a:srgbClr val="FFFFFF"/>
              </a:solidFill>
              <a:latin typeface="Trebuchet MS" pitchFamily="34" charset="0"/>
            </a:endParaRPr>
          </a:p>
          <a:p>
            <a:pPr algn="ctr"/>
            <a:endParaRPr lang="en-US" sz="2800" b="1">
              <a:solidFill>
                <a:schemeClr val="bg1"/>
              </a:solidFill>
              <a:latin typeface="Trebuchet MS" pitchFamily="34" charset="0"/>
            </a:endParaRPr>
          </a:p>
          <a:p>
            <a:endParaRPr lang="en-US" sz="28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0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3928725" y="-25400"/>
            <a:ext cx="13576300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This PowerPoint 2007 template produces a 36”x48” professional  poster. It will save you valuable time placing titles, subtitles, text, and graphics.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Use it to create your presentation. Then send it to </a:t>
            </a:r>
            <a:r>
              <a:rPr lang="en-US" sz="4000" b="1" dirty="0">
                <a:latin typeface="Trebuchet MS" pitchFamily="34" charset="0"/>
              </a:rPr>
              <a:t>PosterPresentations.com</a:t>
            </a:r>
            <a:r>
              <a:rPr lang="en-US" sz="4000" dirty="0">
                <a:latin typeface="Trebuchet MS" pitchFamily="34" charset="0"/>
              </a:rPr>
              <a:t> for premium quality, same day affordable printing.</a:t>
            </a:r>
            <a:br>
              <a:rPr lang="en-US" sz="4000" dirty="0">
                <a:latin typeface="Trebuchet MS" pitchFamily="34" charset="0"/>
              </a:rPr>
            </a:b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We provide a series of </a:t>
            </a:r>
            <a:r>
              <a:rPr lang="en-US" sz="4000" b="1" dirty="0">
                <a:latin typeface="Trebuchet MS" pitchFamily="34" charset="0"/>
              </a:rPr>
              <a:t>online tutorials</a:t>
            </a:r>
            <a:r>
              <a:rPr lang="en-US" sz="40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View our online tutorials at:</a:t>
            </a:r>
            <a:br>
              <a:rPr lang="en-US" sz="4000" dirty="0">
                <a:latin typeface="Trebuchet MS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4000" dirty="0">
                <a:latin typeface="Trebuchet MS" pitchFamily="34" charset="0"/>
              </a:rPr>
              <a:t/>
            </a:r>
            <a:br>
              <a:rPr lang="en-US" sz="4000" dirty="0">
                <a:latin typeface="Trebuchet MS" pitchFamily="34" charset="0"/>
              </a:rPr>
            </a:br>
            <a:r>
              <a:rPr lang="en-US" sz="4000" dirty="0">
                <a:latin typeface="Trebuchet MS" pitchFamily="34" charset="0"/>
              </a:rPr>
              <a:t>(copy and paste the link into your web browser).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For assistance and to order your printed poster</a:t>
            </a:r>
            <a:r>
              <a:rPr lang="en-US" sz="40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0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4000" dirty="0">
                <a:latin typeface="Trebuchet MS" pitchFamily="34" charset="0"/>
              </a:rPr>
              <a:t>at </a:t>
            </a:r>
            <a:r>
              <a:rPr lang="en-US" sz="48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Move this preformatted section header placeholder to the poster area to add another section header. Use section headers to separate topics or concepts within your presentation.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3928725" y="26460450"/>
            <a:ext cx="13576300" cy="1036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anchor="ctr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31750" y="9848850"/>
            <a:ext cx="590550" cy="29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4564300" y="40384413"/>
            <a:ext cx="9159875" cy="2924175"/>
          </a:xfrm>
          <a:prstGeom prst="rect">
            <a:avLst/>
          </a:prstGeom>
          <a:noFill/>
        </p:spPr>
        <p:txBody>
          <a:bodyPr lIns="91436" tIns="45717" rIns="91436" bIns="45717">
            <a:spAutoFit/>
          </a:bodyPr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+mn-lt"/>
              </a:rPr>
              <a:t>© 2011 PosterPresentations.com</a:t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2117 Fourth Street , Unit C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Berkeley CA 94710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b="1" dirty="0">
                <a:solidFill>
                  <a:srgbClr val="FFFF00"/>
                </a:solidFill>
                <a:latin typeface="+mn-lt"/>
              </a:rPr>
              <a:t>posterpresenter@gmail.com</a:t>
            </a:r>
            <a:endParaRPr lang="en-US" sz="4800" b="1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3085" name="Group 25"/>
          <p:cNvGrpSpPr>
            <a:grpSpLocks/>
          </p:cNvGrpSpPr>
          <p:nvPr/>
        </p:nvGrpSpPr>
        <p:grpSpPr bwMode="auto">
          <a:xfrm>
            <a:off x="-12744450" y="42063988"/>
            <a:ext cx="11601450" cy="1808162"/>
            <a:chOff x="44242388" y="28054064"/>
            <a:chExt cx="9771398" cy="1442799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8" cy="10906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3092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 userDrawn="1"/>
          </p:nvSpPr>
          <p:spPr>
            <a:xfrm>
              <a:off x="45342806" y="28244073"/>
              <a:ext cx="8670980" cy="12527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320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320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320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320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3200" u="sng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320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32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1400" y="39466838"/>
            <a:ext cx="13590588" cy="476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13928725" y="14363700"/>
            <a:ext cx="1355725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235688" y="6113463"/>
            <a:ext cx="13576300" cy="158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627213" y="19761200"/>
            <a:ext cx="474027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95888" y="16332200"/>
            <a:ext cx="876300" cy="442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7010400"/>
            <a:ext cx="42057638" cy="3566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0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0" y="4297680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DESIGN ©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</a:endParaRPr>
          </a:p>
          <a:p>
            <a:pPr defTabSz="4388900"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</a:rPr>
              <a:t>www.PosterPresentations.com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221400" y="0"/>
            <a:ext cx="20872450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Trebuchet MS" pitchFamily="34" charset="0"/>
              </a:rPr>
              <a:t>QUICK TIPS</a:t>
            </a:r>
          </a:p>
          <a:p>
            <a:pPr algn="ctr"/>
            <a:r>
              <a:rPr lang="en-US" sz="5400" b="1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This PowerPoint template requires basic PowerPoint (version 2007 or newer) skills. Below is a list of commonly asked questions specific to this template. </a:t>
            </a:r>
            <a:br>
              <a:rPr lang="en-US" sz="4400">
                <a:solidFill>
                  <a:srgbClr val="FFFFFF"/>
                </a:solidFill>
                <a:latin typeface="Trebuchet MS" pitchFamily="34" charset="0"/>
              </a:rPr>
            </a:b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endParaRPr lang="en-US" sz="5400" b="1">
              <a:solidFill>
                <a:srgbClr val="FFFF00"/>
              </a:solidFill>
              <a:latin typeface="Trebuchet MS" pitchFamily="34" charset="0"/>
            </a:endParaRPr>
          </a:p>
          <a:p>
            <a:endParaRPr lang="en-US" sz="54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</a:p>
          <a:p>
            <a:pPr algn="ctr"/>
            <a:endParaRPr lang="en-US" sz="44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Go to the 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>
                <a:solidFill>
                  <a:srgbClr val="FFFFFF"/>
                </a:solidFill>
                <a:latin typeface="Trebuchet MS" pitchFamily="34" charset="0"/>
              </a:rPr>
            </a:br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once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endParaRPr lang="en-US" sz="4400" b="1">
              <a:solidFill>
                <a:srgbClr val="FFFF00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This template has four different column layouts. </a:t>
            </a:r>
          </a:p>
          <a:p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your mouse on the background and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click on “Layout” to see the layout options.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The columns in the provided layouts are fixed and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cannot be moved but advanced users can modify 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any layout by going to VIEW and then SLIDE MASTER.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TEXT: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PHOTOS: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Drag in a picture placeholder, size it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first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, click in it and insert a photo from the menu.</a:t>
            </a:r>
          </a:p>
          <a:p>
            <a:r>
              <a:rPr lang="en-US" sz="4400" b="1" u="sng">
                <a:solidFill>
                  <a:srgbClr val="FFFFFF"/>
                </a:solidFill>
                <a:latin typeface="Trebuchet MS" pitchFamily="34" charset="0"/>
              </a:rPr>
              <a:t>TABLES: 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4400" u="sng">
                <a:solidFill>
                  <a:srgbClr val="FFFFFF"/>
                </a:solidFill>
                <a:latin typeface="Trebuchet MS" pitchFamily="34" charset="0"/>
              </a:rPr>
              <a:t>right-click</a:t>
            </a:r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 sz="4400" b="1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r>
              <a:rPr lang="en-US" sz="4400">
                <a:solidFill>
                  <a:srgbClr val="FFFFFF"/>
                </a:solidFill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44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3200">
              <a:solidFill>
                <a:srgbClr val="FFFFFF"/>
              </a:solidFill>
              <a:latin typeface="Trebuchet MS" pitchFamily="34" charset="0"/>
            </a:endParaRPr>
          </a:p>
          <a:p>
            <a:endParaRPr lang="en-US" sz="3200">
              <a:solidFill>
                <a:srgbClr val="FFFFFF"/>
              </a:solidFill>
              <a:latin typeface="Trebuchet MS" pitchFamily="34" charset="0"/>
            </a:endParaRPr>
          </a:p>
          <a:p>
            <a:pPr algn="ctr"/>
            <a:endParaRPr lang="en-US" sz="3200" b="1">
              <a:solidFill>
                <a:schemeClr val="bg1"/>
              </a:solidFill>
              <a:latin typeface="Trebuchet MS" pitchFamily="34" charset="0"/>
            </a:endParaRPr>
          </a:p>
          <a:p>
            <a:endParaRPr lang="en-US" sz="3200" b="1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21058188" y="-25400"/>
            <a:ext cx="20705763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 DESIGN GUIDE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This PowerPoint 2007 template produces a 48”x48” professional  poster. It will save you valuable time placing titles, subtitles, text, and graphics.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Use it to create your presentation. Then send it to </a:t>
            </a:r>
            <a:r>
              <a:rPr lang="en-US" sz="4400" b="1" dirty="0">
                <a:latin typeface="Trebuchet MS" pitchFamily="34" charset="0"/>
              </a:rPr>
              <a:t>PosterPresentations.com</a:t>
            </a:r>
            <a:r>
              <a:rPr lang="en-US" sz="4400" dirty="0">
                <a:latin typeface="Trebuchet MS" pitchFamily="34" charset="0"/>
              </a:rPr>
              <a:t> for premium quality, same day affordable printing.</a:t>
            </a:r>
            <a:br>
              <a:rPr lang="en-US" sz="4400" dirty="0">
                <a:latin typeface="Trebuchet MS" pitchFamily="34" charset="0"/>
              </a:rPr>
            </a:b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We provide a series of </a:t>
            </a:r>
            <a:r>
              <a:rPr lang="en-US" sz="4400" b="1" dirty="0">
                <a:latin typeface="Trebuchet MS" pitchFamily="34" charset="0"/>
              </a:rPr>
              <a:t>online tutorials</a:t>
            </a:r>
            <a:r>
              <a:rPr lang="en-US" sz="44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View our online tutorials at:</a:t>
            </a:r>
            <a:br>
              <a:rPr lang="en-US" sz="4400" dirty="0">
                <a:latin typeface="Trebuchet MS" pitchFamily="34" charset="0"/>
              </a:rPr>
            </a:b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4400" dirty="0">
                <a:latin typeface="Trebuchet MS" pitchFamily="34" charset="0"/>
              </a:rPr>
              <a:t/>
            </a:r>
            <a:br>
              <a:rPr lang="en-US" sz="4400" dirty="0">
                <a:latin typeface="Trebuchet MS" pitchFamily="34" charset="0"/>
              </a:rPr>
            </a:br>
            <a:r>
              <a:rPr lang="en-US" sz="4400" dirty="0">
                <a:latin typeface="Trebuchet MS" pitchFamily="34" charset="0"/>
              </a:rPr>
              <a:t>(copy and paste the link into your web browser).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For assistance and to order your printed poster</a:t>
            </a:r>
            <a:r>
              <a:rPr lang="en-US" sz="44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at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Use the placeholders provided below to add new elements to your poster: Drag a placeholder onto the poster area, size it, and click it to edit.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preformatted section header placeholder to the poster area to add another section header. Use section headers to separate topics or concepts within your presentation. </a:t>
            </a:r>
            <a:endParaRPr lang="el-GR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preformatted text placeholder to the poster to add a new body of text.</a:t>
            </a:r>
            <a:endParaRPr lang="el-GR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21058188" y="27774900"/>
            <a:ext cx="20705763" cy="1036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anchor="ctr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13613" y="19353213"/>
            <a:ext cx="4741862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9763" y="15308263"/>
            <a:ext cx="922337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4564300" y="40384413"/>
            <a:ext cx="9159875" cy="2924175"/>
          </a:xfrm>
          <a:prstGeom prst="rect">
            <a:avLst/>
          </a:prstGeom>
          <a:noFill/>
        </p:spPr>
        <p:txBody>
          <a:bodyPr lIns="91436" tIns="45717" rIns="91436" bIns="45717">
            <a:spAutoFit/>
          </a:bodyPr>
          <a:lstStyle/>
          <a:p>
            <a:pPr defTabSz="4388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/>
                </a:solidFill>
                <a:latin typeface="+mn-lt"/>
              </a:rPr>
              <a:t>© 2011 PosterPresentations.com</a:t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2117 Fourth Street , Unit C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Berkeley CA 94710</a:t>
            </a:r>
            <a:br>
              <a:rPr lang="en-US" sz="4400" dirty="0">
                <a:solidFill>
                  <a:schemeClr val="bg1"/>
                </a:solidFill>
                <a:latin typeface="+mn-lt"/>
              </a:rPr>
            </a:br>
            <a:r>
              <a:rPr lang="en-US" sz="44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sz="4400" b="1" dirty="0">
                <a:solidFill>
                  <a:srgbClr val="FFFF00"/>
                </a:solidFill>
                <a:latin typeface="+mn-lt"/>
              </a:rPr>
              <a:t>posterpresenter@gmail.com</a:t>
            </a:r>
            <a:endParaRPr lang="en-US" sz="4800" b="1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5132" name="Group 39"/>
          <p:cNvGrpSpPr>
            <a:grpSpLocks/>
          </p:cNvGrpSpPr>
          <p:nvPr/>
        </p:nvGrpSpPr>
        <p:grpSpPr bwMode="auto">
          <a:xfrm>
            <a:off x="-20473988" y="41133713"/>
            <a:ext cx="19502438" cy="2297112"/>
            <a:chOff x="44242388" y="28054064"/>
            <a:chExt cx="9771398" cy="1090621"/>
          </a:xfrm>
        </p:grpSpPr>
        <p:sp>
          <p:nvSpPr>
            <p:cNvPr id="41" name="Rounded Rectangle 40"/>
            <p:cNvSpPr/>
            <p:nvPr userDrawn="1"/>
          </p:nvSpPr>
          <p:spPr>
            <a:xfrm>
              <a:off x="44242388" y="28054064"/>
              <a:ext cx="9771398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138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TextBox 42"/>
            <p:cNvSpPr txBox="1"/>
            <p:nvPr userDrawn="1"/>
          </p:nvSpPr>
          <p:spPr>
            <a:xfrm>
              <a:off x="45342416" y="28243999"/>
              <a:ext cx="8671370" cy="7454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4388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Student discounts are available on our </a:t>
              </a:r>
              <a:r>
                <a:rPr lang="en-US" sz="480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44221400" y="39809738"/>
            <a:ext cx="20872450" cy="476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21186775" y="13387388"/>
            <a:ext cx="20815300" cy="476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235688" y="5999163"/>
            <a:ext cx="20858162" cy="158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-15765463" y="26223913"/>
            <a:ext cx="10050463" cy="10366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anchor="ctr"/>
          <a:lstStyle/>
          <a:p>
            <a:pPr algn="ctr" defTabSz="4388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8800">
          <a:solidFill>
            <a:schemeClr val="bg1"/>
          </a:solidFill>
          <a:latin typeface="Trebuchet MS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57"/>
          <p:cNvSpPr>
            <a:spLocks noGrp="1"/>
          </p:cNvSpPr>
          <p:nvPr>
            <p:ph type="title"/>
          </p:nvPr>
        </p:nvSpPr>
        <p:spPr bwMode="auto">
          <a:xfrm>
            <a:off x="5932488" y="609600"/>
            <a:ext cx="32010350" cy="1930400"/>
          </a:xfrm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endParaRPr lang="en-US" smtClean="0"/>
          </a:p>
        </p:txBody>
      </p:sp>
      <p:sp>
        <p:nvSpPr>
          <p:cNvPr id="9218" name="Text Placeholder 58"/>
          <p:cNvSpPr>
            <a:spLocks noGrp="1"/>
          </p:cNvSpPr>
          <p:nvPr>
            <p:ph type="body" sz="quarter" idx="10"/>
          </p:nvPr>
        </p:nvSpPr>
        <p:spPr bwMode="auto">
          <a:xfrm>
            <a:off x="904875" y="7834313"/>
            <a:ext cx="20729575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1"/>
          </p:nvPr>
        </p:nvSpPr>
        <p:spPr>
          <a:xfrm>
            <a:off x="922338" y="7021513"/>
            <a:ext cx="20713700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20" name="Picture Placeholder 60"/>
          <p:cNvSpPr>
            <a:spLocks noGrp="1"/>
          </p:cNvSpPr>
          <p:nvPr>
            <p:ph type="pic" sz="quarter" idx="15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9221" name="Picture Placeholder 61"/>
          <p:cNvSpPr>
            <a:spLocks noGrp="1"/>
          </p:cNvSpPr>
          <p:nvPr>
            <p:ph type="pic" sz="quarter" idx="18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63" name="Text Placeholder 62"/>
          <p:cNvSpPr>
            <a:spLocks noGrp="1"/>
          </p:cNvSpPr>
          <p:nvPr>
            <p:ph type="body" sz="quarter" idx="20"/>
          </p:nvPr>
        </p:nvSpPr>
        <p:spPr>
          <a:xfrm>
            <a:off x="922338" y="18949988"/>
            <a:ext cx="207184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5"/>
          </p:nvPr>
        </p:nvSpPr>
        <p:spPr>
          <a:xfrm>
            <a:off x="22258338" y="7021513"/>
            <a:ext cx="20713700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24" name="Text Placeholder 64"/>
          <p:cNvSpPr>
            <a:spLocks noGrp="1"/>
          </p:cNvSpPr>
          <p:nvPr>
            <p:ph type="body" sz="quarter" idx="26"/>
          </p:nvPr>
        </p:nvSpPr>
        <p:spPr bwMode="auto">
          <a:xfrm>
            <a:off x="22258338" y="7834313"/>
            <a:ext cx="20713700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7"/>
          </p:nvPr>
        </p:nvSpPr>
        <p:spPr>
          <a:xfrm>
            <a:off x="22258338" y="18973800"/>
            <a:ext cx="20707350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26" name="Text Placeholder 66"/>
          <p:cNvSpPr>
            <a:spLocks noGrp="1"/>
          </p:cNvSpPr>
          <p:nvPr>
            <p:ph type="body" sz="quarter" idx="28"/>
          </p:nvPr>
        </p:nvSpPr>
        <p:spPr bwMode="auto">
          <a:xfrm>
            <a:off x="22250400" y="19786600"/>
            <a:ext cx="20715288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9"/>
          </p:nvPr>
        </p:nvSpPr>
        <p:spPr>
          <a:xfrm>
            <a:off x="22274213" y="34239200"/>
            <a:ext cx="20697825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28" name="Text Placeholder 68"/>
          <p:cNvSpPr>
            <a:spLocks noGrp="1"/>
          </p:cNvSpPr>
          <p:nvPr>
            <p:ph type="body" sz="quarter" idx="30"/>
          </p:nvPr>
        </p:nvSpPr>
        <p:spPr bwMode="auto">
          <a:xfrm>
            <a:off x="22258338" y="35072638"/>
            <a:ext cx="20707350" cy="893762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95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30" name="Text Placeholder 70"/>
          <p:cNvSpPr>
            <a:spLocks noGrp="1"/>
          </p:cNvSpPr>
          <p:nvPr>
            <p:ph type="body" sz="quarter" idx="96"/>
          </p:nvPr>
        </p:nvSpPr>
        <p:spPr bwMode="auto">
          <a:xfrm>
            <a:off x="904875" y="19821525"/>
            <a:ext cx="20731163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1" name="Text Placeholder 71"/>
          <p:cNvSpPr>
            <a:spLocks noGrp="1"/>
          </p:cNvSpPr>
          <p:nvPr>
            <p:ph type="body" sz="quarter" idx="107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2" name="Text Placeholder 73"/>
          <p:cNvSpPr>
            <a:spLocks noGrp="1"/>
          </p:cNvSpPr>
          <p:nvPr>
            <p:ph type="body" sz="quarter" idx="116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3" name="Text Placeholder 74"/>
          <p:cNvSpPr>
            <a:spLocks noGrp="1"/>
          </p:cNvSpPr>
          <p:nvPr>
            <p:ph type="body" sz="quarter" idx="117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4" name="Text Placeholder 75"/>
          <p:cNvSpPr>
            <a:spLocks noGrp="1"/>
          </p:cNvSpPr>
          <p:nvPr>
            <p:ph type="body" sz="quarter" idx="118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5" name="Text Placeholder 76"/>
          <p:cNvSpPr>
            <a:spLocks noGrp="1"/>
          </p:cNvSpPr>
          <p:nvPr>
            <p:ph type="body" sz="quarter" idx="119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6" name="Text Placeholder 77"/>
          <p:cNvSpPr>
            <a:spLocks noGrp="1"/>
          </p:cNvSpPr>
          <p:nvPr>
            <p:ph type="body" sz="quarter" idx="120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7" name="Text Placeholder 78"/>
          <p:cNvSpPr>
            <a:spLocks noGrp="1"/>
          </p:cNvSpPr>
          <p:nvPr>
            <p:ph type="body" sz="quarter" idx="121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8" name="Text Placeholder 79"/>
          <p:cNvSpPr>
            <a:spLocks noGrp="1"/>
          </p:cNvSpPr>
          <p:nvPr>
            <p:ph type="body" sz="quarter" idx="122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39" name="Text Placeholder 80"/>
          <p:cNvSpPr>
            <a:spLocks noGrp="1"/>
          </p:cNvSpPr>
          <p:nvPr>
            <p:ph type="body" sz="quarter" idx="123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40" name="Text Placeholder 81"/>
          <p:cNvSpPr>
            <a:spLocks noGrp="1"/>
          </p:cNvSpPr>
          <p:nvPr>
            <p:ph type="body" sz="quarter" idx="124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41" name="Text Placeholder 82"/>
          <p:cNvSpPr>
            <a:spLocks noGrp="1"/>
          </p:cNvSpPr>
          <p:nvPr>
            <p:ph type="body" sz="quarter" idx="125"/>
          </p:nvPr>
        </p:nvSpPr>
        <p:spPr bwMode="auto">
          <a:xfrm>
            <a:off x="-21164550" y="26098500"/>
            <a:ext cx="20826412" cy="892175"/>
          </a:xfrm>
          <a:noFill/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42" name="Picture Placeholder 72"/>
          <p:cNvSpPr>
            <a:spLocks noGrp="1"/>
          </p:cNvSpPr>
          <p:nvPr>
            <p:ph type="pic" sz="quarter" idx="115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3" name="Picture Placeholder 83"/>
          <p:cNvSpPr>
            <a:spLocks noGrp="1"/>
          </p:cNvSpPr>
          <p:nvPr>
            <p:ph type="pic" sz="quarter" idx="126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4" name="Picture Placeholder 84"/>
          <p:cNvSpPr>
            <a:spLocks noGrp="1"/>
          </p:cNvSpPr>
          <p:nvPr>
            <p:ph type="pic" sz="quarter" idx="127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5" name="Picture Placeholder 85"/>
          <p:cNvSpPr>
            <a:spLocks noGrp="1"/>
          </p:cNvSpPr>
          <p:nvPr>
            <p:ph type="pic" sz="quarter" idx="128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6" name="Picture Placeholder 86"/>
          <p:cNvSpPr>
            <a:spLocks noGrp="1"/>
          </p:cNvSpPr>
          <p:nvPr>
            <p:ph type="pic" sz="quarter" idx="129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7" name="Picture Placeholder 87"/>
          <p:cNvSpPr>
            <a:spLocks noGrp="1"/>
          </p:cNvSpPr>
          <p:nvPr>
            <p:ph type="pic" sz="quarter" idx="130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8" name="Picture Placeholder 88"/>
          <p:cNvSpPr>
            <a:spLocks noGrp="1"/>
          </p:cNvSpPr>
          <p:nvPr>
            <p:ph type="pic" sz="quarter" idx="131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49" name="Picture Placeholder 89"/>
          <p:cNvSpPr>
            <a:spLocks noGrp="1"/>
          </p:cNvSpPr>
          <p:nvPr>
            <p:ph type="pic" sz="quarter" idx="132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50" name="Picture Placeholder 90"/>
          <p:cNvSpPr>
            <a:spLocks noGrp="1"/>
          </p:cNvSpPr>
          <p:nvPr>
            <p:ph type="pic" sz="quarter" idx="133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51" name="Picture Placeholder 91"/>
          <p:cNvSpPr>
            <a:spLocks noGrp="1"/>
          </p:cNvSpPr>
          <p:nvPr>
            <p:ph type="pic" sz="quarter" idx="134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252" name="Picture Placeholder 92"/>
          <p:cNvSpPr>
            <a:spLocks noGrp="1"/>
          </p:cNvSpPr>
          <p:nvPr>
            <p:ph type="pic" sz="quarter" idx="135"/>
          </p:nvPr>
        </p:nvSpPr>
        <p:spPr bwMode="auto">
          <a:xfrm>
            <a:off x="-15990888" y="30975300"/>
            <a:ext cx="10406063" cy="8491538"/>
          </a:xfrm>
          <a:ln>
            <a:miter lim="800000"/>
            <a:headEnd/>
            <a:tailEnd/>
          </a:ln>
        </p:spPr>
      </p:sp>
      <p:sp>
        <p:nvSpPr>
          <p:cNvPr id="94" name="Text Placeholder 93"/>
          <p:cNvSpPr>
            <a:spLocks noGrp="1"/>
          </p:cNvSpPr>
          <p:nvPr>
            <p:ph type="body" sz="quarter" idx="136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137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138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139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140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141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142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43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144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145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146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147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148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149"/>
          </p:nvPr>
        </p:nvSpPr>
        <p:spPr>
          <a:xfrm>
            <a:off x="-21164550" y="21724938"/>
            <a:ext cx="20807362" cy="800100"/>
          </a:xfrm>
        </p:spPr>
        <p:txBody>
          <a:bodyPr/>
          <a:lstStyle/>
          <a:p>
            <a:pPr marL="1645838" indent="-1645838" defTabSz="4388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67" name="Text Placeholder 107"/>
          <p:cNvSpPr>
            <a:spLocks noGrp="1"/>
          </p:cNvSpPr>
          <p:nvPr>
            <p:ph type="body" sz="quarter" idx="150"/>
          </p:nvPr>
        </p:nvSpPr>
        <p:spPr bwMode="auto">
          <a:xfrm>
            <a:off x="5932488" y="4246563"/>
            <a:ext cx="31999237" cy="1108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/>
          </a:p>
        </p:txBody>
      </p:sp>
      <p:sp>
        <p:nvSpPr>
          <p:cNvPr id="9268" name="Text Placeholder 108"/>
          <p:cNvSpPr>
            <a:spLocks noGrp="1"/>
          </p:cNvSpPr>
          <p:nvPr>
            <p:ph type="body" sz="quarter" idx="151"/>
          </p:nvPr>
        </p:nvSpPr>
        <p:spPr bwMode="auto">
          <a:xfrm>
            <a:off x="5932488" y="2540000"/>
            <a:ext cx="31999237" cy="14462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48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PosterPresentations.com-48x48-Template-V2b</Template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Trebuchet MS</vt:lpstr>
      <vt:lpstr>PosterPresentations.com-48x48-Template-V2b</vt:lpstr>
      <vt:lpstr>1_Classic 3 Columns</vt:lpstr>
      <vt:lpstr>Classic - Wide Center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District 1Office Assistant</cp:lastModifiedBy>
  <cp:revision>3</cp:revision>
  <dcterms:created xsi:type="dcterms:W3CDTF">2011-04-21T17:26:12Z</dcterms:created>
  <dcterms:modified xsi:type="dcterms:W3CDTF">2014-03-25T14:15:42Z</dcterms:modified>
</cp:coreProperties>
</file>